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107"/>
    <a:srgbClr val="FFD510"/>
    <a:srgbClr val="FEC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291" autoAdjust="0"/>
  </p:normalViewPr>
  <p:slideViewPr>
    <p:cSldViewPr snapToGrid="0">
      <p:cViewPr varScale="1">
        <p:scale>
          <a:sx n="105" d="100"/>
          <a:sy n="105" d="100"/>
        </p:scale>
        <p:origin x="750" y="11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B0BF3F-C8EC-41C6-9142-E8A7229C11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D8622E-82C8-49FA-9D7C-E214D44EA7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0D324A-2E72-44EC-BEF2-5292BA3F84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C3A8B-7C89-4918-B812-D2FAD51EBB62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5A95BE-5EBF-450E-9AD7-A095E9897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15E606-4286-46AE-AFF0-27D86576A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915E8-BEC6-4E2D-92F0-2BB413F29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820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61129-4E52-4D82-BE6F-B93CB4EAE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A3AA8E-9AA5-4497-BEA6-496E0DC07B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F3B8DF-5CDA-4217-AEAE-1550C383F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C3A8B-7C89-4918-B812-D2FAD51EBB62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54E809-590C-4BA4-8BBD-53F897BE58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1C3B72-AB39-47CC-BDF1-ABB4728496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915E8-BEC6-4E2D-92F0-2BB413F29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751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7C4BC0E-66DA-493F-BF07-440D5F7AC8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F04320-7C75-45A8-9875-13C0173BD3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B515FE-ED39-4EC4-8BDB-C2587B8EE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C3A8B-7C89-4918-B812-D2FAD51EBB62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0F13FA-7E09-4B8F-9017-B92996A2B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8F744E-2C30-411A-8216-61A0B6E74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915E8-BEC6-4E2D-92F0-2BB413F29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039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AD64C9-5B37-4CB5-A8F8-FC612030D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5FF523-CBAD-4557-8A53-A8B553ECFE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720104-4E03-47CC-A43D-E91D5F6B44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C3A8B-7C89-4918-B812-D2FAD51EBB62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83BA67-EBF0-40AE-84EB-F93BABDAA6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A975CB-BC0B-4473-ABF6-61593E4388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915E8-BEC6-4E2D-92F0-2BB413F29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19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83E27-7989-4FA3-AB7A-BE4446F32F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1DD7B0-2DD7-4A05-9A9D-5DF7838478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EB5C3B-4DD4-4804-B6F4-72C3A0292C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C3A8B-7C89-4918-B812-D2FAD51EBB62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4CE415-0958-4EF0-9592-787627B60E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5C37BD-8C87-4F38-B30C-2DBDD572E4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915E8-BEC6-4E2D-92F0-2BB413F29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859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E2A71A-7125-4AA4-BD25-65EB497F1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CADEB9-0370-458C-887E-FB4E38BE1D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A89ED89-312E-4A18-8B61-DCD715ED9D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DD06E5-C42E-4BAE-9107-F9F965AE9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C3A8B-7C89-4918-B812-D2FAD51EBB62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AA4D3C-CA86-4317-ABB6-A9A2AE074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2AAA55-3FA1-4DDA-B83D-817CFE539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915E8-BEC6-4E2D-92F0-2BB413F29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11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A23944-B3BF-42CA-A289-E19EDE13C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D80CA6-28FC-4127-B8AD-4D483EF25E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AFF0EB-8376-4FA9-A1BE-274F6E49B5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36F0249-C6B0-4472-9236-878AFD2C87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221022-7D47-4A03-86F3-ECE3F24897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EC2BC4-A5FA-464A-8F82-036ADF00C8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C3A8B-7C89-4918-B812-D2FAD51EBB62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D1C2AF6-063B-4CAF-928B-1B30026E5E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2B9D5F7-FB4E-416E-AE76-AD497D46A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915E8-BEC6-4E2D-92F0-2BB413F29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656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5CA651-C02E-4E8A-80A9-75BD526E81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1A568D-5FCC-4694-8D1F-E160534F65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C3A8B-7C89-4918-B812-D2FAD51EBB62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AA8118-394E-4AE8-9CBD-EEE699CBC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F78896E-E230-4EAC-BC0C-7BA25D921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915E8-BEC6-4E2D-92F0-2BB413F29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958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5C9551C-0CBC-46C4-A778-80B7C902E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C3A8B-7C89-4918-B812-D2FAD51EBB62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A6694C-CAA5-4DBE-B338-22FB254E2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1DB9C7-C092-4C24-9070-748C9874E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915E8-BEC6-4E2D-92F0-2BB413F29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811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9E3E28-2037-4123-9DAE-5F45D38C03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3CD336-A5C5-4DA6-8C45-0C478821EE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774B60-582E-4B4C-B410-F71BE6EADF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14B5A8-C58E-4DD1-A4E8-F03912C017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C3A8B-7C89-4918-B812-D2FAD51EBB62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23333A-2980-4A98-9408-EE08FFA5E2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29ED44-BC4F-475A-A53A-A4ECBDF189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915E8-BEC6-4E2D-92F0-2BB413F29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374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666EFF-FE77-48CB-B6AD-4F3AD7A36B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F0A2C6F-24D9-4F1E-AF42-A311215296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B70002-88B2-4D96-95B8-023B00E5B8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837BC4-977C-49C7-9C28-C76582CBB1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C3A8B-7C89-4918-B812-D2FAD51EBB62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4180E4-B2AD-49B6-9586-F5396FD5F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0A83F1-3744-4A19-85FB-35FC6A35F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915E8-BEC6-4E2D-92F0-2BB413F29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422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734D5B1-DE41-45C5-9F1E-5FA0E6144D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4ED27D-7B3F-40D8-A453-860434419F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4ED1DB-F92C-44CE-90B0-58A01C9F7F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C3A8B-7C89-4918-B812-D2FAD51EBB62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C2A596-9209-4EF4-A3DF-3A2A56F44A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24DDCB-E212-4518-A21B-718CD3CB7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3915E8-BEC6-4E2D-92F0-2BB413F29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945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0"/>
                <a:lumOff val="100000"/>
              </a:schemeClr>
            </a:gs>
            <a:gs pos="35000">
              <a:schemeClr val="accent2">
                <a:lumMod val="0"/>
                <a:lumOff val="100000"/>
              </a:schemeClr>
            </a:gs>
            <a:gs pos="100000">
              <a:schemeClr val="accent2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9CB85-5D6F-4997-94ED-C36E108AD6E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Develetech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372036-F1C9-4A73-A07C-CA28C298DC4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Our History, Vision, and Mission</a:t>
            </a:r>
          </a:p>
        </p:txBody>
      </p:sp>
    </p:spTree>
    <p:extLst>
      <p:ext uri="{BB962C8B-B14F-4D97-AF65-F5344CB8AC3E}">
        <p14:creationId xmlns:p14="http://schemas.microsoft.com/office/powerpoint/2010/main" val="15616611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B27C46B-0C5F-4E03-8E3B-E2101F3731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79" b="957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66BF27D3-1D5F-4B75-B8BB-53F9E9024729}"/>
              </a:ext>
            </a:extLst>
          </p:cNvPr>
          <p:cNvSpPr txBox="1"/>
          <p:nvPr/>
        </p:nvSpPr>
        <p:spPr>
          <a:xfrm>
            <a:off x="110837" y="3882603"/>
            <a:ext cx="586047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7107"/>
                </a:solidFill>
              </a:rPr>
              <a:t>We will stand out from the crowd in improving people’s access to entertainment by providing innovative, high-end products.</a:t>
            </a:r>
          </a:p>
          <a:p>
            <a:endParaRPr lang="en-US" sz="4000" b="1" dirty="0">
              <a:solidFill>
                <a:srgbClr val="FF7107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AF5466A-CC5D-4377-9C04-BFE3F45892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19" y="3016694"/>
            <a:ext cx="3376317" cy="865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2699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1044224-8AAD-47BA-B45A-48936E91BE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" b="1517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CFA2DB1-62DD-4D92-B276-E942FA5E62B0}"/>
              </a:ext>
            </a:extLst>
          </p:cNvPr>
          <p:cNvSpPr txBox="1"/>
          <p:nvPr/>
        </p:nvSpPr>
        <p:spPr>
          <a:xfrm>
            <a:off x="2930237" y="373062"/>
            <a:ext cx="903316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i="1" dirty="0">
                <a:solidFill>
                  <a:srgbClr val="FFD510"/>
                </a:solidFill>
              </a:rPr>
              <a:t>To bring ingenuity and a great user experience to the development of quality electronics that enable people to stay connected and productive.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43F3792-B9B4-4AB8-9C55-EC4643D5D0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520111" y="5159375"/>
            <a:ext cx="3109914" cy="1325563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Team Vision</a:t>
            </a:r>
          </a:p>
        </p:txBody>
      </p:sp>
    </p:spTree>
    <p:extLst>
      <p:ext uri="{BB962C8B-B14F-4D97-AF65-F5344CB8AC3E}">
        <p14:creationId xmlns:p14="http://schemas.microsoft.com/office/powerpoint/2010/main" val="8429283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53</Words>
  <Application>Microsoft Office PowerPoint</Application>
  <PresentationFormat>Widescreen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Develetech</vt:lpstr>
      <vt:lpstr>PowerPoint Presentation</vt:lpstr>
      <vt:lpstr>Team Vision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Tamara.Hagen@logicaloperations.com</dc:creator>
  <cp:lastModifiedBy>Tamara Hagen</cp:lastModifiedBy>
  <cp:revision>14</cp:revision>
  <dcterms:created xsi:type="dcterms:W3CDTF">2019-04-29T12:16:34Z</dcterms:created>
  <dcterms:modified xsi:type="dcterms:W3CDTF">2019-10-15T18:40:24Z</dcterms:modified>
</cp:coreProperties>
</file>